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46262-299E-86A5-7716-983739C0D0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FE8998-E4FE-D66B-92C8-F5FF5DBB3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803C91-2293-5C9E-76A8-4D0B70AA2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115628-ADBB-EDED-928F-BF094EAD9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B2F678-DF2B-FC8D-ED20-1CD028DF9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250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5F1C96-5F9F-26C5-7AAD-11B2E199E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2F35C6-54F1-DCF8-BCEC-B6492244D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FAA3AA-4B82-CF21-BADD-2A66C3A5B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BE983F-0FB6-2300-BF8C-9C163C60F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B27849-C3AC-D9A4-1BF4-BF040641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48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B9AB8E-F522-9795-1106-AA9428185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AD385F-AC54-A357-CB7E-751527EA8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F4A7B-D842-CB18-4624-6D328481A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6FF35A-52BA-9834-F69B-A928B4D19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7A25DB-7AB3-30BC-B611-3D7E703EB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990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F56994-2CCE-AB8D-A6DA-DDEBF81C0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C4E458-9ED1-65D5-4759-6160C6B83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C4D85C-ADDD-F2DD-9C90-04713F4FB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70241C-BB3F-8005-F19A-D64DCB4C7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235EC0-8F8B-FF2B-2DDC-25F2559C1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433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BCB2F-FAD2-E1AB-93FE-0BABE1AAB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C06AFB-443E-94FA-3FB8-48FCF7A49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340372-FA88-A744-A145-9B7787119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9E7C0E-1275-F3B3-84F0-EAB1EF84C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4C6D28-6298-3890-8341-7B5A6F2C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614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665F6A-2518-3EC3-B0B4-38DD5CD6E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E0AB3-98E8-D2EC-BBA9-3065584A7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22DA0F-F69C-A60A-6803-F570C1201E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205234-5E09-8A2A-E60D-A2FE96442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42A535-E3F8-A8DC-3073-8811FA89E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E70728-06BB-0C25-CF51-EF705F093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413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50B8D-F5E8-0D44-8FEF-4C8036872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A4C88F-6C42-0E63-10B0-2E1A45A97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F19E0F-5905-C5E0-8F64-5E1A22EFD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1F3664-07F5-7753-7D0F-43BE2ED34A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E2FE26-7D69-09A1-72E9-0E0759CCA5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FD0A45-7772-C20D-FE7A-59C26E70F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E7848CE-8704-8D19-BAAF-DBC75BE1D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B7F978-B201-BA22-06A8-A01E4579D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851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95FC8-67D2-3E82-502E-30FD61A25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77E96D-B791-A71F-A6E4-9CA43EC1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D0B3C9-8B44-61E6-4254-23725117B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CC3A27-0DFE-842C-524D-7066A0AA0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734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6EB140-3B6D-5CD3-8D8F-666D3727C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907C77-A783-5992-79ED-47E54BD08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99F6FB1-11E5-152F-6AFD-A4D9B175E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062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6DA8C5-92B4-6983-6638-E6ADCB020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4133CF-4F39-859B-3A2B-E314E51E1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E14EC6-D230-F68F-8699-60DEF7B14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C747FA-065C-116F-6EB6-93578C3BB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CC6576-42D5-DB86-4E39-EE5EDB43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17C44F-0BC1-F2EC-6F2E-266F2B75F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1666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8D8D20-A42B-6CF6-EE91-EAC6812D4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A4A3717-161A-394F-1196-B11DB78726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11840C-C46F-72E1-75D1-75559147E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3E0010-C6E0-4080-415C-C1944EF2C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9FDB51-6CA4-323C-E7BB-2685D64A2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A549FD-D375-1824-C48C-874EAA5B6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69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F32AE27-9C8D-44F1-16E2-83317814F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594FF1-C31A-EFAA-1FA8-ED1138BCD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E28587-15EB-0BD7-6A17-81B155396C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68A1F-E7D9-4A08-9C47-C405701C1338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6622C3-737F-72B2-CCE2-B627DE9BC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FF69F4-F0A9-63A0-C48B-4B90A8F105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76FA68-6FA5-4990-A747-8164882836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102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madang.or.kr/pkge?prodUid=PKGE_1681263821778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amemadang.or.kr/pkge?prodUid=PKGE_1617611650742" TargetMode="External"/><Relationship Id="rId4" Type="http://schemas.openxmlformats.org/officeDocument/2006/relationships/hyperlink" Target="https://gamemadang.or.kr/pkge?prodUid=PKGE_1648708763195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madang.or.kr/pkge?prodUid=PKGE_1681263821778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amemadang.or.kr/pkge?prodUid=PKGE_1617611650742" TargetMode="External"/><Relationship Id="rId4" Type="http://schemas.openxmlformats.org/officeDocument/2006/relationships/hyperlink" Target="https://gamemadang.or.kr/pkge?prodUid=PKGE_1648708763195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gamemadang.or.kr/pkge?prodUid=PKGE_1648708763195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gamemadang.or.kr/pkge?prodUid=PKGE_1681263821778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gamemadang.or.kr/pkge?prodUid=PKGE_1617611650742" TargetMode="Externa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6" Type="http://schemas.openxmlformats.org/officeDocument/2006/relationships/hyperlink" Target="https://gamemadang.or.kr/pkge?prodUid=PKGE_1617611650742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hyperlink" Target="https://gamemadang.or.kr/pkge?prodUid=PKGE_1648708763195" TargetMode="External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hyperlink" Target="https://gamemadang.or.kr/pkge?prodUid=PKGE_1681263821778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madang.or.kr/pkge?prodUid=PKGE_1648708763195" TargetMode="External"/><Relationship Id="rId2" Type="http://schemas.openxmlformats.org/officeDocument/2006/relationships/hyperlink" Target="https://gamemadang.or.kr/pkge?prodUid=PKGE_1681263821778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amemadang.or.kr/pkge?prodUid=PKGE_161761165074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0091840-94D9-C1B2-AE57-66E3819EDE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A22B1D8-E583-9553-AE88-DA7FAA4D83B7}"/>
              </a:ext>
            </a:extLst>
          </p:cNvPr>
          <p:cNvSpPr/>
          <p:nvPr/>
        </p:nvSpPr>
        <p:spPr>
          <a:xfrm>
            <a:off x="0" y="1708030"/>
            <a:ext cx="12192000" cy="514997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C661CC-E486-FBE3-62D6-6232070C3E7F}"/>
              </a:ext>
            </a:extLst>
          </p:cNvPr>
          <p:cNvSpPr txBox="1"/>
          <p:nvPr/>
        </p:nvSpPr>
        <p:spPr>
          <a:xfrm>
            <a:off x="879893" y="2248200"/>
            <a:ext cx="77896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2D </a:t>
            </a:r>
            <a:r>
              <a:rPr lang="ko-KR" altLang="en-US" sz="4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 프로그래밍 </a:t>
            </a:r>
            <a:r>
              <a:rPr lang="en-US" altLang="ko-KR" sz="4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ko-KR" altLang="en-US" sz="4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차 발표</a:t>
            </a:r>
            <a:endParaRPr lang="ko-KR" altLang="en-US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7552620-C5EF-D9DF-9679-4CF22629BC6F}"/>
              </a:ext>
            </a:extLst>
          </p:cNvPr>
          <p:cNvSpPr/>
          <p:nvPr/>
        </p:nvSpPr>
        <p:spPr>
          <a:xfrm>
            <a:off x="0" y="4528868"/>
            <a:ext cx="12192000" cy="23291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01F164-0CA1-913B-CB42-0693359C29C0}"/>
              </a:ext>
            </a:extLst>
          </p:cNvPr>
          <p:cNvSpPr txBox="1"/>
          <p:nvPr/>
        </p:nvSpPr>
        <p:spPr>
          <a:xfrm>
            <a:off x="6331789" y="5633049"/>
            <a:ext cx="5598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2018180042 </a:t>
            </a:r>
            <a:r>
              <a:rPr lang="ko-KR" altLang="en-US" sz="48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지태준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3CC374-4AB6-EE64-D9E8-C8189AA39F67}"/>
              </a:ext>
            </a:extLst>
          </p:cNvPr>
          <p:cNvSpPr txBox="1"/>
          <p:nvPr/>
        </p:nvSpPr>
        <p:spPr>
          <a:xfrm>
            <a:off x="879893" y="3326328"/>
            <a:ext cx="760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게임마당 리소스 활용 게임</a:t>
            </a:r>
          </a:p>
        </p:txBody>
      </p:sp>
    </p:spTree>
    <p:extLst>
      <p:ext uri="{BB962C8B-B14F-4D97-AF65-F5344CB8AC3E}">
        <p14:creationId xmlns:p14="http://schemas.microsoft.com/office/powerpoint/2010/main" val="2640629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0091840-94D9-C1B2-AE57-66E3819EDE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A22B1D8-E583-9553-AE88-DA7FAA4D83B7}"/>
              </a:ext>
            </a:extLst>
          </p:cNvPr>
          <p:cNvSpPr/>
          <p:nvPr/>
        </p:nvSpPr>
        <p:spPr>
          <a:xfrm>
            <a:off x="-24444" y="955664"/>
            <a:ext cx="12192000" cy="514997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C661CC-E486-FBE3-62D6-6232070C3E7F}"/>
              </a:ext>
            </a:extLst>
          </p:cNvPr>
          <p:cNvSpPr txBox="1"/>
          <p:nvPr/>
        </p:nvSpPr>
        <p:spPr>
          <a:xfrm>
            <a:off x="3282347" y="57576"/>
            <a:ext cx="77896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 제목 및 장르</a:t>
            </a:r>
            <a:endParaRPr lang="ko-KR" altLang="en-US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01F164-0CA1-913B-CB42-0693359C29C0}"/>
              </a:ext>
            </a:extLst>
          </p:cNvPr>
          <p:cNvSpPr txBox="1"/>
          <p:nvPr/>
        </p:nvSpPr>
        <p:spPr>
          <a:xfrm>
            <a:off x="411193" y="3530649"/>
            <a:ext cx="559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 장르 </a:t>
            </a:r>
            <a:r>
              <a:rPr lang="en-US" altLang="ko-KR" sz="2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</a:t>
            </a:r>
            <a:r>
              <a:rPr lang="ko-KR" altLang="en-US" sz="2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횡 스크롤 슈팅게임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E45B45-5854-1605-B537-BB45D5CAF690}"/>
              </a:ext>
            </a:extLst>
          </p:cNvPr>
          <p:cNvSpPr txBox="1"/>
          <p:nvPr/>
        </p:nvSpPr>
        <p:spPr>
          <a:xfrm>
            <a:off x="411191" y="2137833"/>
            <a:ext cx="559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 제목 </a:t>
            </a:r>
            <a:r>
              <a:rPr lang="en-US" altLang="ko-KR" sz="2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Flying witch</a:t>
            </a:r>
            <a:endParaRPr lang="ko-KR" altLang="en-US" sz="24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그림 7" descr="만화 영화, 스크린샷, 예술, 보라색이(가) 표시된 사진&#10;&#10;자동 생성된 설명">
            <a:extLst>
              <a:ext uri="{FF2B5EF4-FFF2-40B4-BE49-F238E27FC236}">
                <a16:creationId xmlns:a16="http://schemas.microsoft.com/office/drawing/2014/main" id="{AE6EBB42-F424-E7FA-5B7E-E3B211487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896" y="1187946"/>
            <a:ext cx="5817270" cy="38803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DB3A09-D0AA-ECE0-9789-A65F418DB19D}"/>
              </a:ext>
            </a:extLst>
          </p:cNvPr>
          <p:cNvSpPr txBox="1"/>
          <p:nvPr/>
        </p:nvSpPr>
        <p:spPr>
          <a:xfrm>
            <a:off x="6495690" y="6150291"/>
            <a:ext cx="5604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</a:rPr>
              <a:t>리소스 출처 </a:t>
            </a:r>
            <a:r>
              <a:rPr lang="en-US" altLang="ko-KR" sz="12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n-US" altLang="ko-KR" sz="1200" dirty="0">
                <a:hlinkClick r:id="rId3"/>
              </a:rPr>
              <a:t>https://gamemadang.or.kr/pkge?prodUid=PKGE_1681263821778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4"/>
              </a:rPr>
              <a:t>https://gamemadang.or.kr/pkge?prodUid=PKGE_1648708763195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5"/>
              </a:rPr>
              <a:t>https://gamemadang.or.kr/pkge?prodUid=PKGE_1617611650742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539590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0091840-94D9-C1B2-AE57-66E3819EDE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A22B1D8-E583-9553-AE88-DA7FAA4D83B7}"/>
              </a:ext>
            </a:extLst>
          </p:cNvPr>
          <p:cNvSpPr/>
          <p:nvPr/>
        </p:nvSpPr>
        <p:spPr>
          <a:xfrm>
            <a:off x="-15818" y="964290"/>
            <a:ext cx="12192000" cy="514997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4E8342-9E4E-F674-D1D9-A198B9960D08}"/>
              </a:ext>
            </a:extLst>
          </p:cNvPr>
          <p:cNvSpPr txBox="1"/>
          <p:nvPr/>
        </p:nvSpPr>
        <p:spPr>
          <a:xfrm>
            <a:off x="24444" y="1483935"/>
            <a:ext cx="710251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 컨셉 </a:t>
            </a:r>
            <a:r>
              <a:rPr lang="en-US" altLang="ko-KR" sz="2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</a:t>
            </a:r>
          </a:p>
          <a:p>
            <a:endParaRPr lang="en-US" altLang="ko-KR" sz="20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주인공 캐릭터는 중력의 영향으로 계속 밑으로 가속도가 붙으면서 떨어진다</a:t>
            </a:r>
            <a:r>
              <a:rPr lang="en-US" altLang="ko-KR" sz="2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 </a:t>
            </a:r>
          </a:p>
          <a:p>
            <a:endParaRPr lang="en-US" altLang="ko-KR" sz="20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바닥으로 떨어지거나 장애물에 충돌하지 않도록 적절히 점프를 활용하면서 </a:t>
            </a:r>
            <a:endParaRPr lang="en-US" altLang="ko-KR" sz="20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아이템을 획득하고 고양이를 구출하는 레이스구간</a:t>
            </a:r>
            <a:endParaRPr lang="en-US" altLang="ko-KR" sz="20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레이스 구간에서 일정거리를 이동하면 보스 구간으로 돌입한다</a:t>
            </a:r>
            <a:r>
              <a:rPr lang="en-US" altLang="ko-KR" sz="2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endParaRPr lang="en-US" altLang="ko-KR" sz="20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ko-KR" altLang="en-US" sz="20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레이스구간에서 얻은 아이템을 활용하여 보스를 처치 해야 하는 보스 구간</a:t>
            </a:r>
            <a:endParaRPr lang="en-US" altLang="ko-KR" sz="20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C661CC-E486-FBE3-62D6-6232070C3E7F}"/>
              </a:ext>
            </a:extLst>
          </p:cNvPr>
          <p:cNvSpPr txBox="1"/>
          <p:nvPr/>
        </p:nvSpPr>
        <p:spPr>
          <a:xfrm>
            <a:off x="4304579" y="3254"/>
            <a:ext cx="77896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 컨셉</a:t>
            </a:r>
            <a:endParaRPr lang="ko-KR" altLang="en-US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그림 7" descr="만화 영화, 스크린샷, 예술, 보라색이(가) 표시된 사진&#10;&#10;자동 생성된 설명">
            <a:extLst>
              <a:ext uri="{FF2B5EF4-FFF2-40B4-BE49-F238E27FC236}">
                <a16:creationId xmlns:a16="http://schemas.microsoft.com/office/drawing/2014/main" id="{AE6EBB42-F424-E7FA-5B7E-E3B211487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511" y="1728360"/>
            <a:ext cx="4753086" cy="31704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59F8A8A-3866-4F32-0476-225B68915E9F}"/>
              </a:ext>
            </a:extLst>
          </p:cNvPr>
          <p:cNvSpPr txBox="1"/>
          <p:nvPr/>
        </p:nvSpPr>
        <p:spPr>
          <a:xfrm>
            <a:off x="6495690" y="6150291"/>
            <a:ext cx="5604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</a:rPr>
              <a:t>리소스 출처 </a:t>
            </a:r>
            <a:r>
              <a:rPr lang="en-US" altLang="ko-KR" sz="12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n-US" altLang="ko-KR" sz="1200" dirty="0">
                <a:hlinkClick r:id="rId3"/>
              </a:rPr>
              <a:t>https://gamemadang.or.kr/pkge?prodUid=PKGE_1681263821778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4"/>
              </a:rPr>
              <a:t>https://gamemadang.or.kr/pkge?prodUid=PKGE_1648708763195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5"/>
              </a:rPr>
              <a:t>https://gamemadang.or.kr/pkge?prodUid=PKGE_1617611650742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12219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0091840-94D9-C1B2-AE57-66E3819EDE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A22B1D8-E583-9553-AE88-DA7FAA4D83B7}"/>
              </a:ext>
            </a:extLst>
          </p:cNvPr>
          <p:cNvSpPr/>
          <p:nvPr/>
        </p:nvSpPr>
        <p:spPr>
          <a:xfrm>
            <a:off x="0" y="968404"/>
            <a:ext cx="12192000" cy="514997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C661CC-E486-FBE3-62D6-6232070C3E7F}"/>
              </a:ext>
            </a:extLst>
          </p:cNvPr>
          <p:cNvSpPr txBox="1"/>
          <p:nvPr/>
        </p:nvSpPr>
        <p:spPr>
          <a:xfrm>
            <a:off x="4210932" y="69052"/>
            <a:ext cx="77896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 흐름</a:t>
            </a:r>
            <a:endParaRPr lang="ko-KR" altLang="en-US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01F164-0CA1-913B-CB42-0693359C29C0}"/>
              </a:ext>
            </a:extLst>
          </p:cNvPr>
          <p:cNvSpPr txBox="1"/>
          <p:nvPr/>
        </p:nvSpPr>
        <p:spPr>
          <a:xfrm>
            <a:off x="425903" y="1408083"/>
            <a:ext cx="4990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레이스 구간 예상 이미지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F12A87-2500-AAB5-582D-74EA958FB917}"/>
              </a:ext>
            </a:extLst>
          </p:cNvPr>
          <p:cNvSpPr txBox="1"/>
          <p:nvPr/>
        </p:nvSpPr>
        <p:spPr>
          <a:xfrm>
            <a:off x="6495690" y="6150291"/>
            <a:ext cx="5604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</a:rPr>
              <a:t>리소스 출처 </a:t>
            </a:r>
            <a:r>
              <a:rPr lang="en-US" altLang="ko-KR" sz="12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n-US" altLang="ko-KR" sz="1200" dirty="0">
                <a:hlinkClick r:id="rId2"/>
              </a:rPr>
              <a:t>https://gamemadang.or.kr/pkge?prodUid=PKGE_1681263821778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3"/>
              </a:rPr>
              <a:t>https://gamemadang.or.kr/pkge?prodUid=PKGE_1648708763195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4"/>
              </a:rPr>
              <a:t>https://gamemadang.or.kr/pkge?prodUid=PKGE_1617611650742</a:t>
            </a:r>
            <a:endParaRPr lang="ko-KR" altLang="en-US" sz="1200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343D4DC-4BE6-87F9-38C3-2235B0FEABFB}"/>
              </a:ext>
            </a:extLst>
          </p:cNvPr>
          <p:cNvGrpSpPr/>
          <p:nvPr/>
        </p:nvGrpSpPr>
        <p:grpSpPr>
          <a:xfrm>
            <a:off x="4500000" y="1440000"/>
            <a:ext cx="7200000" cy="4320000"/>
            <a:chOff x="402535" y="1785496"/>
            <a:chExt cx="4804280" cy="3319304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4F677ED2-8CC3-DDE0-3353-7ADD8C2E4BBE}"/>
                </a:ext>
              </a:extLst>
            </p:cNvPr>
            <p:cNvGrpSpPr/>
            <p:nvPr/>
          </p:nvGrpSpPr>
          <p:grpSpPr>
            <a:xfrm>
              <a:off x="402535" y="1785496"/>
              <a:ext cx="4804280" cy="3319304"/>
              <a:chOff x="440195" y="1846810"/>
              <a:chExt cx="5489914" cy="3918743"/>
            </a:xfrm>
          </p:grpSpPr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246098DE-7582-4341-C07B-B6E9A279FF5D}"/>
                  </a:ext>
                </a:extLst>
              </p:cNvPr>
              <p:cNvGrpSpPr/>
              <p:nvPr/>
            </p:nvGrpSpPr>
            <p:grpSpPr>
              <a:xfrm>
                <a:off x="440195" y="1846810"/>
                <a:ext cx="5489914" cy="3918743"/>
                <a:chOff x="5075416" y="946419"/>
                <a:chExt cx="4588712" cy="3060817"/>
              </a:xfrm>
            </p:grpSpPr>
            <p:pic>
              <p:nvPicPr>
                <p:cNvPr id="9" name="그림 8" descr="할로윈, 만화 영화, 호박, 스크린샷이(가) 표시된 사진&#10;&#10;자동 생성된 설명">
                  <a:extLst>
                    <a:ext uri="{FF2B5EF4-FFF2-40B4-BE49-F238E27FC236}">
                      <a16:creationId xmlns:a16="http://schemas.microsoft.com/office/drawing/2014/main" id="{AD05C63B-75F6-CEB1-091E-661C3D283F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75416" y="946419"/>
                  <a:ext cx="4588712" cy="3060817"/>
                </a:xfrm>
                <a:prstGeom prst="rect">
                  <a:avLst/>
                </a:prstGeom>
              </p:spPr>
            </p:pic>
            <p:pic>
              <p:nvPicPr>
                <p:cNvPr id="17" name="그림 16" descr="클립아트, 만화 영화이(가) 표시된 사진&#10;&#10;자동 생성된 설명">
                  <a:extLst>
                    <a:ext uri="{FF2B5EF4-FFF2-40B4-BE49-F238E27FC236}">
                      <a16:creationId xmlns:a16="http://schemas.microsoft.com/office/drawing/2014/main" id="{9B5E2A95-F757-8105-16F1-62BC059640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82124" y="2616474"/>
                  <a:ext cx="278606" cy="402431"/>
                </a:xfrm>
                <a:prstGeom prst="rect">
                  <a:avLst/>
                </a:prstGeom>
              </p:spPr>
            </p:pic>
            <p:pic>
              <p:nvPicPr>
                <p:cNvPr id="18" name="그림 17" descr="만화 영화, 스크린샷, 그래픽이(가) 표시된 사진&#10;&#10;자동 생성된 설명">
                  <a:extLst>
                    <a:ext uri="{FF2B5EF4-FFF2-40B4-BE49-F238E27FC236}">
                      <a16:creationId xmlns:a16="http://schemas.microsoft.com/office/drawing/2014/main" id="{8E42D287-C43C-0893-5DD4-567711BA58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68214" y="2216131"/>
                  <a:ext cx="1203118" cy="1203118"/>
                </a:xfrm>
                <a:prstGeom prst="rect">
                  <a:avLst/>
                </a:prstGeom>
              </p:spPr>
            </p:pic>
          </p:grpSp>
          <p:pic>
            <p:nvPicPr>
              <p:cNvPr id="27" name="그림 26" descr="크리스마스 트리, 크리스마스, 만화 영화, 예술이(가) 표시된 사진&#10;&#10;자동 생성된 설명">
                <a:extLst>
                  <a:ext uri="{FF2B5EF4-FFF2-40B4-BE49-F238E27FC236}">
                    <a16:creationId xmlns:a16="http://schemas.microsoft.com/office/drawing/2014/main" id="{11BC424D-74A6-D06F-4D3C-63CD1D5349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61330" y="3418761"/>
                <a:ext cx="1647645" cy="1647645"/>
              </a:xfrm>
              <a:prstGeom prst="rect">
                <a:avLst/>
              </a:prstGeom>
            </p:spPr>
          </p:pic>
        </p:grp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6BD8532E-B20E-A8B3-F7D5-64B91A312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539" y="1928812"/>
              <a:ext cx="266700" cy="257175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853EEA0-EA51-6C30-E5E0-8F38EF7CC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1974" y="1928812"/>
              <a:ext cx="266700" cy="25717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D1E2B0C-5A0D-F6EF-FE03-C45EC33BBA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881" y="1928812"/>
              <a:ext cx="266700" cy="257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0162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0091840-94D9-C1B2-AE57-66E3819EDE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A22B1D8-E583-9553-AE88-DA7FAA4D83B7}"/>
              </a:ext>
            </a:extLst>
          </p:cNvPr>
          <p:cNvSpPr/>
          <p:nvPr/>
        </p:nvSpPr>
        <p:spPr>
          <a:xfrm>
            <a:off x="0" y="965207"/>
            <a:ext cx="12192000" cy="514997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C661CC-E486-FBE3-62D6-6232070C3E7F}"/>
              </a:ext>
            </a:extLst>
          </p:cNvPr>
          <p:cNvSpPr txBox="1"/>
          <p:nvPr/>
        </p:nvSpPr>
        <p:spPr>
          <a:xfrm>
            <a:off x="4210932" y="69052"/>
            <a:ext cx="77896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 흐름</a:t>
            </a:r>
            <a:endParaRPr lang="ko-KR" altLang="en-US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E45B45-5854-1605-B537-BB45D5CAF690}"/>
              </a:ext>
            </a:extLst>
          </p:cNvPr>
          <p:cNvSpPr txBox="1"/>
          <p:nvPr/>
        </p:nvSpPr>
        <p:spPr>
          <a:xfrm>
            <a:off x="404052" y="1357314"/>
            <a:ext cx="3479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보스 구간 예상 이미지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57596A5F-634D-3C54-0521-5923A4CEE7CA}"/>
              </a:ext>
            </a:extLst>
          </p:cNvPr>
          <p:cNvGrpSpPr/>
          <p:nvPr/>
        </p:nvGrpSpPr>
        <p:grpSpPr>
          <a:xfrm>
            <a:off x="4500000" y="1440000"/>
            <a:ext cx="7200000" cy="4320000"/>
            <a:chOff x="464986" y="1887245"/>
            <a:chExt cx="5487240" cy="3276888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C869F69C-3DB7-D444-553D-8A05D6C36E63}"/>
                </a:ext>
              </a:extLst>
            </p:cNvPr>
            <p:cNvGrpSpPr/>
            <p:nvPr/>
          </p:nvGrpSpPr>
          <p:grpSpPr>
            <a:xfrm>
              <a:off x="464986" y="1887245"/>
              <a:ext cx="5487240" cy="3276888"/>
              <a:chOff x="5939782" y="1883737"/>
              <a:chExt cx="5899342" cy="3918743"/>
            </a:xfrm>
          </p:grpSpPr>
          <p:pic>
            <p:nvPicPr>
              <p:cNvPr id="25" name="그림 24" descr="보라색, 바이올렛색, 스크린샷, 그래픽이(가) 표시된 사진&#10;&#10;자동 생성된 설명">
                <a:extLst>
                  <a:ext uri="{FF2B5EF4-FFF2-40B4-BE49-F238E27FC236}">
                    <a16:creationId xmlns:a16="http://schemas.microsoft.com/office/drawing/2014/main" id="{14C3157E-967C-0A97-0B1C-94EBEEB958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39782" y="1883737"/>
                <a:ext cx="5874898" cy="3918743"/>
              </a:xfrm>
              <a:prstGeom prst="rect">
                <a:avLst/>
              </a:prstGeom>
            </p:spPr>
          </p:pic>
          <p:pic>
            <p:nvPicPr>
              <p:cNvPr id="21" name="그림 20" descr="다채로움, 노랑, 벌레, 빛이(가) 표시된 사진&#10;&#10;자동 생성된 설명">
                <a:extLst>
                  <a:ext uri="{FF2B5EF4-FFF2-40B4-BE49-F238E27FC236}">
                    <a16:creationId xmlns:a16="http://schemas.microsoft.com/office/drawing/2014/main" id="{860D3646-D3A1-ED3F-CFC8-C7AEF4A4A4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08945" y="3781680"/>
                <a:ext cx="484802" cy="578033"/>
              </a:xfrm>
              <a:prstGeom prst="rect">
                <a:avLst/>
              </a:prstGeom>
            </p:spPr>
          </p:pic>
          <p:pic>
            <p:nvPicPr>
              <p:cNvPr id="30" name="그림 29" descr="클립아트이(가) 표시된 사진&#10;&#10;자동 생성된 설명">
                <a:extLst>
                  <a:ext uri="{FF2B5EF4-FFF2-40B4-BE49-F238E27FC236}">
                    <a16:creationId xmlns:a16="http://schemas.microsoft.com/office/drawing/2014/main" id="{89625050-F4AC-BAE5-F8AA-E9AC86AE39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09236" y="3781680"/>
                <a:ext cx="304800" cy="427704"/>
              </a:xfrm>
              <a:prstGeom prst="rect">
                <a:avLst/>
              </a:prstGeom>
            </p:spPr>
          </p:pic>
          <p:pic>
            <p:nvPicPr>
              <p:cNvPr id="32" name="그림 31" descr="클립아트, 만화 영화, 일러스트레이션, 예술이(가) 표시된 사진&#10;&#10;자동 생성된 설명">
                <a:extLst>
                  <a:ext uri="{FF2B5EF4-FFF2-40B4-BE49-F238E27FC236}">
                    <a16:creationId xmlns:a16="http://schemas.microsoft.com/office/drawing/2014/main" id="{BDB21C4C-80DE-35DC-942A-788B5F4632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06259" y="2775312"/>
                <a:ext cx="561256" cy="600284"/>
              </a:xfrm>
              <a:prstGeom prst="rect">
                <a:avLst/>
              </a:prstGeom>
            </p:spPr>
          </p:pic>
          <p:pic>
            <p:nvPicPr>
              <p:cNvPr id="34" name="그림 33" descr="클립아트, 만화 영화이(가) 표시된 사진&#10;&#10;자동 생성된 설명">
                <a:extLst>
                  <a:ext uri="{FF2B5EF4-FFF2-40B4-BE49-F238E27FC236}">
                    <a16:creationId xmlns:a16="http://schemas.microsoft.com/office/drawing/2014/main" id="{A63DC90E-2412-A1ED-9614-97497A65CC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21995" y="3277355"/>
                <a:ext cx="328447" cy="474423"/>
              </a:xfrm>
              <a:prstGeom prst="rect">
                <a:avLst/>
              </a:prstGeom>
            </p:spPr>
          </p:pic>
          <p:pic>
            <p:nvPicPr>
              <p:cNvPr id="40" name="그림 39" descr="원, 그래픽, 빛, 램프이(가) 표시된 사진&#10;&#10;자동 생성된 설명">
                <a:extLst>
                  <a:ext uri="{FF2B5EF4-FFF2-40B4-BE49-F238E27FC236}">
                    <a16:creationId xmlns:a16="http://schemas.microsoft.com/office/drawing/2014/main" id="{BD50AE3F-AC54-7BD3-D458-7D0DAA490D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42539" y="3364022"/>
                <a:ext cx="488695" cy="454097"/>
              </a:xfrm>
              <a:prstGeom prst="rect">
                <a:avLst/>
              </a:prstGeom>
            </p:spPr>
          </p:pic>
          <p:pic>
            <p:nvPicPr>
              <p:cNvPr id="42" name="그림 41" descr="만화 영화, 그림, 스케치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A3A36334-684D-B575-FAD8-25297595B2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88028" y="2357435"/>
                <a:ext cx="2751096" cy="2751096"/>
              </a:xfrm>
              <a:prstGeom prst="rect">
                <a:avLst/>
              </a:prstGeom>
            </p:spPr>
          </p:pic>
          <p:pic>
            <p:nvPicPr>
              <p:cNvPr id="44" name="그림 43" descr="클립아트이(가) 표시된 사진&#10;&#10;자동 생성된 설명">
                <a:extLst>
                  <a:ext uri="{FF2B5EF4-FFF2-40B4-BE49-F238E27FC236}">
                    <a16:creationId xmlns:a16="http://schemas.microsoft.com/office/drawing/2014/main" id="{9F3C34D0-F186-0C24-2109-4DB8DF0CDE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84947" y="4222373"/>
                <a:ext cx="310816" cy="427704"/>
              </a:xfrm>
              <a:prstGeom prst="rect">
                <a:avLst/>
              </a:prstGeom>
            </p:spPr>
          </p:pic>
          <p:pic>
            <p:nvPicPr>
              <p:cNvPr id="46" name="그림 45" descr="클립아트, 만화 영화이(가) 표시된 사진&#10;&#10;자동 생성된 설명">
                <a:extLst>
                  <a:ext uri="{FF2B5EF4-FFF2-40B4-BE49-F238E27FC236}">
                    <a16:creationId xmlns:a16="http://schemas.microsoft.com/office/drawing/2014/main" id="{2EFB78B5-7C6B-808E-B3BC-3CBA0BFA8B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76305" y="4675047"/>
                <a:ext cx="345690" cy="433484"/>
              </a:xfrm>
              <a:prstGeom prst="rect">
                <a:avLst/>
              </a:prstGeom>
            </p:spPr>
          </p:pic>
          <p:pic>
            <p:nvPicPr>
              <p:cNvPr id="49" name="그림 48" descr="열, 호박, 빛, 불꽃이(가) 표시된 사진&#10;&#10;자동 생성된 설명">
                <a:extLst>
                  <a:ext uri="{FF2B5EF4-FFF2-40B4-BE49-F238E27FC236}">
                    <a16:creationId xmlns:a16="http://schemas.microsoft.com/office/drawing/2014/main" id="{70A59752-6E78-D84D-308A-DB3F95AD8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6395763" y="4378199"/>
                <a:ext cx="711752" cy="245327"/>
              </a:xfrm>
              <a:prstGeom prst="rect">
                <a:avLst/>
              </a:prstGeom>
            </p:spPr>
          </p:pic>
          <p:pic>
            <p:nvPicPr>
              <p:cNvPr id="51" name="그림 50" descr="어둠, 별이(가) 표시된 사진&#10;&#10;자동 생성된 설명">
                <a:extLst>
                  <a:ext uri="{FF2B5EF4-FFF2-40B4-BE49-F238E27FC236}">
                    <a16:creationId xmlns:a16="http://schemas.microsoft.com/office/drawing/2014/main" id="{A0B6F126-C451-440F-8E63-2EB0D0494E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29154" y="4654294"/>
                <a:ext cx="554726" cy="406139"/>
              </a:xfrm>
              <a:prstGeom prst="rect">
                <a:avLst/>
              </a:prstGeom>
            </p:spPr>
          </p:pic>
        </p:grp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A270578B-72A6-79AB-988A-338C222CD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27" y="1989376"/>
              <a:ext cx="266700" cy="257175"/>
            </a:xfrm>
            <a:prstGeom prst="rect">
              <a:avLst/>
            </a:prstGeom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61216B30-1F7B-3461-EFB8-AD00CE7C8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9114" y="1999620"/>
              <a:ext cx="266700" cy="257175"/>
            </a:xfrm>
            <a:prstGeom prst="rect">
              <a:avLst/>
            </a:prstGeom>
          </p:spPr>
        </p:pic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id="{8363AC0E-F349-C643-40F4-3184B40F3C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799" y="2001975"/>
              <a:ext cx="266700" cy="257175"/>
            </a:xfrm>
            <a:prstGeom prst="rect">
              <a:avLst/>
            </a:prstGeom>
          </p:spPr>
        </p:pic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2615D1C3-35C5-E74B-3717-D771BAB2D476}"/>
              </a:ext>
            </a:extLst>
          </p:cNvPr>
          <p:cNvSpPr txBox="1"/>
          <p:nvPr/>
        </p:nvSpPr>
        <p:spPr>
          <a:xfrm>
            <a:off x="6495690" y="6150291"/>
            <a:ext cx="5604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</a:rPr>
              <a:t>리소스 출처 </a:t>
            </a:r>
            <a:r>
              <a:rPr lang="en-US" altLang="ko-KR" sz="12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n-US" altLang="ko-KR" sz="1200" dirty="0">
                <a:hlinkClick r:id="rId14"/>
              </a:rPr>
              <a:t>https://gamemadang.or.kr/pkge?prodUid=PKGE_1681263821778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15"/>
              </a:rPr>
              <a:t>https://gamemadang.or.kr/pkge?prodUid=PKGE_1648708763195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16"/>
              </a:rPr>
              <a:t>https://gamemadang.or.kr/pkge?prodUid=PKGE_1617611650742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834276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0091840-94D9-C1B2-AE57-66E3819EDE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A22B1D8-E583-9553-AE88-DA7FAA4D83B7}"/>
              </a:ext>
            </a:extLst>
          </p:cNvPr>
          <p:cNvSpPr/>
          <p:nvPr/>
        </p:nvSpPr>
        <p:spPr>
          <a:xfrm>
            <a:off x="0" y="966978"/>
            <a:ext cx="12192000" cy="514997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C661CC-E486-FBE3-62D6-6232070C3E7F}"/>
              </a:ext>
            </a:extLst>
          </p:cNvPr>
          <p:cNvSpPr txBox="1"/>
          <p:nvPr/>
        </p:nvSpPr>
        <p:spPr>
          <a:xfrm>
            <a:off x="4210932" y="69052"/>
            <a:ext cx="77896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 일정</a:t>
            </a:r>
            <a:endParaRPr lang="ko-KR" altLang="en-US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B2811C1E-0DDD-5C55-F331-240EE86B79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771519"/>
              </p:ext>
            </p:extLst>
          </p:nvPr>
        </p:nvGraphicFramePr>
        <p:xfrm>
          <a:off x="582762" y="1494013"/>
          <a:ext cx="10735095" cy="4095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2088">
                  <a:extLst>
                    <a:ext uri="{9D8B030D-6E8A-4147-A177-3AD203B41FA5}">
                      <a16:colId xmlns:a16="http://schemas.microsoft.com/office/drawing/2014/main" val="1567363533"/>
                    </a:ext>
                  </a:extLst>
                </a:gridCol>
                <a:gridCol w="8613007">
                  <a:extLst>
                    <a:ext uri="{9D8B030D-6E8A-4147-A177-3AD203B41FA5}">
                      <a16:colId xmlns:a16="http://schemas.microsoft.com/office/drawing/2014/main" val="1377069600"/>
                    </a:ext>
                  </a:extLst>
                </a:gridCol>
              </a:tblGrid>
              <a:tr h="4551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335257"/>
                  </a:ext>
                </a:extLst>
              </a:tr>
              <a:tr h="455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게임마당의 </a:t>
                      </a:r>
                      <a:r>
                        <a:rPr lang="en-US" altLang="ko-KR" dirty="0"/>
                        <a:t>PNG</a:t>
                      </a:r>
                      <a:r>
                        <a:rPr lang="ko-KR" altLang="en-US" dirty="0"/>
                        <a:t>이미지를 활용하여 </a:t>
                      </a:r>
                      <a:r>
                        <a:rPr lang="en-US" altLang="ko-KR" dirty="0"/>
                        <a:t>sprite </a:t>
                      </a:r>
                      <a:r>
                        <a:rPr lang="ko-KR" altLang="en-US" dirty="0"/>
                        <a:t>이미지 생성 및 추가 리소스 수집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6508735"/>
                  </a:ext>
                </a:extLst>
              </a:tr>
              <a:tr h="455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배경 스크롤링 및 주인공 캐릭터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794625"/>
                  </a:ext>
                </a:extLst>
              </a:tr>
              <a:tr h="455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장애물 및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아이템 오브젝트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836726"/>
                  </a:ext>
                </a:extLst>
              </a:tr>
              <a:tr h="455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고양이 캐릭터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872178"/>
                  </a:ext>
                </a:extLst>
              </a:tr>
              <a:tr h="455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고양이 및 주인공캐릭터 추가 구현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피격 시 애니메이션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및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카메라 무브먼트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400393"/>
                  </a:ext>
                </a:extLst>
              </a:tr>
              <a:tr h="455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보스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803757"/>
                  </a:ext>
                </a:extLst>
              </a:tr>
              <a:tr h="455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스타트 씬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클리어 씬 및</a:t>
                      </a:r>
                      <a:r>
                        <a:rPr lang="en-US" altLang="ko-KR" dirty="0"/>
                        <a:t> UI </a:t>
                      </a:r>
                      <a:r>
                        <a:rPr lang="ko-KR" altLang="en-US" dirty="0"/>
                        <a:t>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게임 사운드 추가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024626"/>
                  </a:ext>
                </a:extLst>
              </a:tr>
              <a:tr h="4551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추가요소 구현 및 최종 점검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26274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B305E71-B52B-B721-A675-E213127E24E2}"/>
              </a:ext>
            </a:extLst>
          </p:cNvPr>
          <p:cNvSpPr txBox="1"/>
          <p:nvPr/>
        </p:nvSpPr>
        <p:spPr>
          <a:xfrm>
            <a:off x="6495690" y="6150291"/>
            <a:ext cx="5604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</a:rPr>
              <a:t>리소스 출처 </a:t>
            </a:r>
            <a:r>
              <a:rPr lang="en-US" altLang="ko-KR" sz="12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n-US" altLang="ko-KR" sz="1200" dirty="0">
                <a:hlinkClick r:id="rId2"/>
              </a:rPr>
              <a:t>https://gamemadang.or.kr/pkge?prodUid=PKGE_1681263821778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3"/>
              </a:rPr>
              <a:t>https://gamemadang.or.kr/pkge?prodUid=PKGE_1648708763195</a:t>
            </a:r>
            <a:endParaRPr lang="en-US" altLang="ko-KR" sz="1200" dirty="0"/>
          </a:p>
          <a:p>
            <a:r>
              <a:rPr lang="en-US" altLang="ko-KR" sz="1200" dirty="0"/>
              <a:t>       	 </a:t>
            </a:r>
            <a:r>
              <a:rPr lang="en-US" altLang="ko-KR" sz="1200" dirty="0">
                <a:hlinkClick r:id="rId4"/>
              </a:rPr>
              <a:t>https://gamemadang.or.kr/pkge?prodUid=PKGE_1617611650742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56900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434</Words>
  <Application>Microsoft Office PowerPoint</Application>
  <PresentationFormat>와이드스크린</PresentationFormat>
  <Paragraphs>54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지태준(2018180042)</dc:creator>
  <cp:lastModifiedBy>지태준(2018180042)</cp:lastModifiedBy>
  <cp:revision>3</cp:revision>
  <dcterms:created xsi:type="dcterms:W3CDTF">2023-10-16T11:41:14Z</dcterms:created>
  <dcterms:modified xsi:type="dcterms:W3CDTF">2023-10-16T16:20:56Z</dcterms:modified>
</cp:coreProperties>
</file>

<file path=docProps/thumbnail.jpeg>
</file>